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3631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90397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098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2651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97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6258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1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90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6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00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38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59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F695E08F-FEFC-994E-8D20-62E8344576EE}" type="datetimeFigureOut">
              <a:rPr lang="nl-NL" smtClean="0"/>
              <a:t>04-01-18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82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 smtClean="0"/>
              <a:t>PERSONENLIJST</a:t>
            </a:r>
            <a:br>
              <a:rPr lang="nl-NL" dirty="0" smtClean="0"/>
            </a:br>
            <a:r>
              <a:rPr lang="nl-NL" dirty="0" smtClean="0"/>
              <a:t>EXAMEN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 smtClean="0"/>
              <a:t>HOOFDSTUK 4</a:t>
            </a:r>
          </a:p>
          <a:p>
            <a:pPr algn="ctr"/>
            <a:r>
              <a:rPr lang="nl-NL" dirty="0" smtClean="0"/>
              <a:t>DE TWEEDE WERELDOORLOG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467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Mystery</a:t>
            </a:r>
            <a:r>
              <a:rPr lang="nl-NL" b="1" dirty="0"/>
              <a:t> </a:t>
            </a:r>
            <a:r>
              <a:rPr lang="nl-NL" b="1" dirty="0" err="1"/>
              <a:t>Guest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72" y="1866654"/>
            <a:ext cx="3234997" cy="4166283"/>
          </a:xfrm>
        </p:spPr>
      </p:pic>
    </p:spTree>
    <p:extLst>
      <p:ext uri="{BB962C8B-B14F-4D97-AF65-F5344CB8AC3E}">
        <p14:creationId xmlns:p14="http://schemas.microsoft.com/office/powerpoint/2010/main" val="100874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Mystery</a:t>
            </a:r>
            <a:r>
              <a:rPr lang="nl-NL" b="1" dirty="0"/>
              <a:t> </a:t>
            </a:r>
            <a:r>
              <a:rPr lang="nl-NL" b="1" dirty="0" err="1"/>
              <a:t>Guest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637" y="1991526"/>
            <a:ext cx="3513294" cy="4104473"/>
          </a:xfrm>
        </p:spPr>
      </p:pic>
    </p:spTree>
    <p:extLst>
      <p:ext uri="{BB962C8B-B14F-4D97-AF65-F5344CB8AC3E}">
        <p14:creationId xmlns:p14="http://schemas.microsoft.com/office/powerpoint/2010/main" val="59545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Mystery</a:t>
            </a:r>
            <a:r>
              <a:rPr lang="nl-NL" b="1" dirty="0"/>
              <a:t> </a:t>
            </a:r>
            <a:r>
              <a:rPr lang="nl-NL" b="1" dirty="0" err="1"/>
              <a:t>Guest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986" y="1996966"/>
            <a:ext cx="3697153" cy="3865206"/>
          </a:xfrm>
        </p:spPr>
      </p:pic>
    </p:spTree>
    <p:extLst>
      <p:ext uri="{BB962C8B-B14F-4D97-AF65-F5344CB8AC3E}">
        <p14:creationId xmlns:p14="http://schemas.microsoft.com/office/powerpoint/2010/main" val="31396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Mystery</a:t>
            </a:r>
            <a:r>
              <a:rPr lang="nl-NL" b="1" dirty="0"/>
              <a:t> </a:t>
            </a:r>
            <a:r>
              <a:rPr lang="nl-NL" b="1" dirty="0" err="1"/>
              <a:t>Guest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212" y="2455068"/>
            <a:ext cx="3230491" cy="3807921"/>
          </a:xfrm>
        </p:spPr>
      </p:pic>
    </p:spTree>
    <p:extLst>
      <p:ext uri="{BB962C8B-B14F-4D97-AF65-F5344CB8AC3E}">
        <p14:creationId xmlns:p14="http://schemas.microsoft.com/office/powerpoint/2010/main" val="1447216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Mystery</a:t>
            </a:r>
            <a:r>
              <a:rPr lang="nl-NL" b="1" dirty="0"/>
              <a:t> </a:t>
            </a:r>
            <a:r>
              <a:rPr lang="nl-NL" b="1" dirty="0" err="1"/>
              <a:t>Guest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408" y="2259724"/>
            <a:ext cx="4644903" cy="3836276"/>
          </a:xfrm>
        </p:spPr>
      </p:pic>
    </p:spTree>
    <p:extLst>
      <p:ext uri="{BB962C8B-B14F-4D97-AF65-F5344CB8AC3E}">
        <p14:creationId xmlns:p14="http://schemas.microsoft.com/office/powerpoint/2010/main" val="6836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Mystery</a:t>
            </a:r>
            <a:r>
              <a:rPr lang="nl-NL" b="1" dirty="0"/>
              <a:t> </a:t>
            </a:r>
            <a:r>
              <a:rPr lang="nl-NL" b="1" dirty="0" err="1"/>
              <a:t>Guest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006" y="2312276"/>
            <a:ext cx="5381414" cy="3415862"/>
          </a:xfrm>
        </p:spPr>
      </p:pic>
    </p:spTree>
    <p:extLst>
      <p:ext uri="{BB962C8B-B14F-4D97-AF65-F5344CB8AC3E}">
        <p14:creationId xmlns:p14="http://schemas.microsoft.com/office/powerpoint/2010/main" val="1339405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Mystery</a:t>
            </a:r>
            <a:r>
              <a:rPr lang="nl-NL" b="1" dirty="0"/>
              <a:t> </a:t>
            </a:r>
            <a:r>
              <a:rPr lang="nl-NL" b="1" dirty="0" err="1"/>
              <a:t>Guest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121" y="2259724"/>
            <a:ext cx="5063150" cy="3584028"/>
          </a:xfrm>
        </p:spPr>
      </p:pic>
    </p:spTree>
    <p:extLst>
      <p:ext uri="{BB962C8B-B14F-4D97-AF65-F5344CB8AC3E}">
        <p14:creationId xmlns:p14="http://schemas.microsoft.com/office/powerpoint/2010/main" val="1247597561"/>
      </p:ext>
    </p:extLst>
  </p:cSld>
  <p:clrMapOvr>
    <a:masterClrMapping/>
  </p:clrMapOvr>
</p:sld>
</file>

<file path=ppt/theme/theme1.xml><?xml version="1.0" encoding="utf-8"?>
<a:theme xmlns:a="http://schemas.openxmlformats.org/drawingml/2006/main" name="Weergave">
  <a:themeElements>
    <a:clrScheme name="Weergav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Weergav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av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27</TotalTime>
  <Words>286</Words>
  <Application>Microsoft Macintosh PowerPoint</Application>
  <PresentationFormat>Breedbeeld</PresentationFormat>
  <Paragraphs>45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Century Schoolbook</vt:lpstr>
      <vt:lpstr>Wingdings 2</vt:lpstr>
      <vt:lpstr>Arial</vt:lpstr>
      <vt:lpstr>Weergave</vt:lpstr>
      <vt:lpstr>PERSONENLIJST EXAMEN</vt:lpstr>
      <vt:lpstr>Mystery Guest</vt:lpstr>
      <vt:lpstr>Mystery Guest</vt:lpstr>
      <vt:lpstr>Mystery Guest</vt:lpstr>
      <vt:lpstr>Mystery Guest</vt:lpstr>
      <vt:lpstr>Mystery Guest</vt:lpstr>
      <vt:lpstr>Mystery Guest</vt:lpstr>
      <vt:lpstr>Mystery Guest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PERSONENLIJST EXAMEN</dc:title>
  <dc:creator>Microsoft Office-gebruiker</dc:creator>
  <cp:lastModifiedBy>Microsoft Office-gebruiker</cp:lastModifiedBy>
  <cp:revision>3</cp:revision>
  <dcterms:created xsi:type="dcterms:W3CDTF">2018-01-04T07:36:04Z</dcterms:created>
  <dcterms:modified xsi:type="dcterms:W3CDTF">2018-01-04T08:03:45Z</dcterms:modified>
</cp:coreProperties>
</file>